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8" d="100"/>
          <a:sy n="98" d="100"/>
        </p:scale>
        <p:origin x="782" y="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74527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28246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74528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17668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5195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96890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60517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0524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44371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24457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8400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300678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221B6CF7-A442-9392-D7B9-45C5D0512E19}"/>
              </a:ext>
            </a:extLst>
          </p:cNvPr>
          <p:cNvSpPr/>
          <p:nvPr/>
        </p:nvSpPr>
        <p:spPr>
          <a:xfrm>
            <a:off x="201247" y="1930400"/>
            <a:ext cx="4306276" cy="2407138"/>
          </a:xfrm>
          <a:prstGeom prst="rect">
            <a:avLst/>
          </a:prstGeom>
        </p:spPr>
        <p:style>
          <a:lnRef idx="2">
            <a:schemeClr val="accent6">
              <a:shade val="15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キッチンカー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（調理担当）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C6BB88A-40A1-C998-4491-BCCB65C2F174}"/>
              </a:ext>
            </a:extLst>
          </p:cNvPr>
          <p:cNvSpPr txBox="1"/>
          <p:nvPr/>
        </p:nvSpPr>
        <p:spPr>
          <a:xfrm>
            <a:off x="4399002" y="83960"/>
            <a:ext cx="1107996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2400" dirty="0"/>
              <a:t>配置図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E6AF7946-09C9-D1AD-BBD2-2286A7921222}"/>
              </a:ext>
            </a:extLst>
          </p:cNvPr>
          <p:cNvSpPr/>
          <p:nvPr/>
        </p:nvSpPr>
        <p:spPr>
          <a:xfrm>
            <a:off x="5510553" y="3389493"/>
            <a:ext cx="3240000" cy="79200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机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0763AD9-6C5B-AA70-6561-E262E4B3FFAB}"/>
              </a:ext>
            </a:extLst>
          </p:cNvPr>
          <p:cNvSpPr/>
          <p:nvPr/>
        </p:nvSpPr>
        <p:spPr>
          <a:xfrm>
            <a:off x="4666770" y="941493"/>
            <a:ext cx="792000" cy="324000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机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C59E62E-E07D-5098-F63A-3D39F03FCC97}"/>
              </a:ext>
            </a:extLst>
          </p:cNvPr>
          <p:cNvSpPr/>
          <p:nvPr/>
        </p:nvSpPr>
        <p:spPr>
          <a:xfrm>
            <a:off x="4614987" y="836247"/>
            <a:ext cx="3600000" cy="3600000"/>
          </a:xfrm>
          <a:prstGeom prst="rect">
            <a:avLst/>
          </a:prstGeom>
          <a:noFill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pPr algn="r"/>
            <a:r>
              <a:rPr kumimoji="1" lang="ja-JP" altLang="en-US" dirty="0"/>
              <a:t>テント</a:t>
            </a:r>
            <a:r>
              <a:rPr kumimoji="1" lang="en-US" altLang="ja-JP" dirty="0"/>
              <a:t>2m×2m</a:t>
            </a:r>
          </a:p>
          <a:p>
            <a:pPr algn="r"/>
            <a:r>
              <a:rPr kumimoji="1" lang="ja-JP" altLang="en-US" dirty="0"/>
              <a:t>（販売等担当）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D84F741F-13C9-9E68-5DEA-6805713A9600}"/>
              </a:ext>
            </a:extLst>
          </p:cNvPr>
          <p:cNvSpPr/>
          <p:nvPr/>
        </p:nvSpPr>
        <p:spPr>
          <a:xfrm>
            <a:off x="4614987" y="4462585"/>
            <a:ext cx="1620000" cy="296985"/>
          </a:xfrm>
          <a:prstGeom prst="rect">
            <a:avLst/>
          </a:prstGeom>
        </p:spPr>
        <p:style>
          <a:lnRef idx="2">
            <a:schemeClr val="accent2">
              <a:shade val="15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店頭縦幕</a:t>
            </a: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C5EBBFBC-8F87-25BD-E60D-98F9E5A62777}"/>
              </a:ext>
            </a:extLst>
          </p:cNvPr>
          <p:cNvGrpSpPr/>
          <p:nvPr/>
        </p:nvGrpSpPr>
        <p:grpSpPr>
          <a:xfrm>
            <a:off x="8694292" y="4328247"/>
            <a:ext cx="1136261" cy="108000"/>
            <a:chOff x="8694292" y="4328247"/>
            <a:chExt cx="1136261" cy="108000"/>
          </a:xfrm>
        </p:grpSpPr>
        <p:cxnSp>
          <p:nvCxnSpPr>
            <p:cNvPr id="9" name="直線コネクタ 8">
              <a:extLst>
                <a:ext uri="{FF2B5EF4-FFF2-40B4-BE49-F238E27FC236}">
                  <a16:creationId xmlns:a16="http://schemas.microsoft.com/office/drawing/2014/main" id="{FE052765-F1E6-DF93-F1E5-06225C5EFDF2}"/>
                </a:ext>
              </a:extLst>
            </p:cNvPr>
            <p:cNvCxnSpPr/>
            <p:nvPr/>
          </p:nvCxnSpPr>
          <p:spPr>
            <a:xfrm>
              <a:off x="8750553" y="4374432"/>
              <a:ext cx="1080000" cy="0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155A7A24-81C6-35FB-B086-7970F10D26C8}"/>
                </a:ext>
              </a:extLst>
            </p:cNvPr>
            <p:cNvSpPr/>
            <p:nvPr/>
          </p:nvSpPr>
          <p:spPr>
            <a:xfrm>
              <a:off x="8694292" y="4328247"/>
              <a:ext cx="108000" cy="108000"/>
            </a:xfrm>
            <a:prstGeom prst="ellipse">
              <a:avLst/>
            </a:prstGeom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0648017C-7E19-2236-7135-DE79CA458C9E}"/>
              </a:ext>
            </a:extLst>
          </p:cNvPr>
          <p:cNvGrpSpPr/>
          <p:nvPr/>
        </p:nvGrpSpPr>
        <p:grpSpPr>
          <a:xfrm rot="16200000">
            <a:off x="8234162" y="1308269"/>
            <a:ext cx="1136261" cy="108000"/>
            <a:chOff x="8694292" y="1549878"/>
            <a:chExt cx="1136261" cy="108000"/>
          </a:xfrm>
        </p:grpSpPr>
        <p:cxnSp>
          <p:nvCxnSpPr>
            <p:cNvPr id="11" name="直線コネクタ 10">
              <a:extLst>
                <a:ext uri="{FF2B5EF4-FFF2-40B4-BE49-F238E27FC236}">
                  <a16:creationId xmlns:a16="http://schemas.microsoft.com/office/drawing/2014/main" id="{0063E270-2A42-D8D5-2824-E83FB609061A}"/>
                </a:ext>
              </a:extLst>
            </p:cNvPr>
            <p:cNvCxnSpPr/>
            <p:nvPr/>
          </p:nvCxnSpPr>
          <p:spPr>
            <a:xfrm>
              <a:off x="8750553" y="1596063"/>
              <a:ext cx="1080000" cy="0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楕円 11">
              <a:extLst>
                <a:ext uri="{FF2B5EF4-FFF2-40B4-BE49-F238E27FC236}">
                  <a16:creationId xmlns:a16="http://schemas.microsoft.com/office/drawing/2014/main" id="{825996A4-3BC6-96C9-BD75-0C07D6A7EA8E}"/>
                </a:ext>
              </a:extLst>
            </p:cNvPr>
            <p:cNvSpPr/>
            <p:nvPr/>
          </p:nvSpPr>
          <p:spPr>
            <a:xfrm>
              <a:off x="8694292" y="1549878"/>
              <a:ext cx="108000" cy="108000"/>
            </a:xfrm>
            <a:prstGeom prst="ellipse">
              <a:avLst/>
            </a:prstGeom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8C317B40-8F29-D6A1-A365-1D18C274DE39}"/>
              </a:ext>
            </a:extLst>
          </p:cNvPr>
          <p:cNvGrpSpPr/>
          <p:nvPr/>
        </p:nvGrpSpPr>
        <p:grpSpPr>
          <a:xfrm rot="5400000" flipV="1">
            <a:off x="3939393" y="5336224"/>
            <a:ext cx="1136261" cy="108000"/>
            <a:chOff x="8694292" y="1549878"/>
            <a:chExt cx="1136261" cy="108000"/>
          </a:xfrm>
        </p:grpSpPr>
        <p:cxnSp>
          <p:nvCxnSpPr>
            <p:cNvPr id="16" name="直線コネクタ 15">
              <a:extLst>
                <a:ext uri="{FF2B5EF4-FFF2-40B4-BE49-F238E27FC236}">
                  <a16:creationId xmlns:a16="http://schemas.microsoft.com/office/drawing/2014/main" id="{829CFF65-702A-DED0-2597-23E53F998339}"/>
                </a:ext>
              </a:extLst>
            </p:cNvPr>
            <p:cNvCxnSpPr/>
            <p:nvPr/>
          </p:nvCxnSpPr>
          <p:spPr>
            <a:xfrm>
              <a:off x="8750553" y="1596063"/>
              <a:ext cx="1080000" cy="0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楕円 16">
              <a:extLst>
                <a:ext uri="{FF2B5EF4-FFF2-40B4-BE49-F238E27FC236}">
                  <a16:creationId xmlns:a16="http://schemas.microsoft.com/office/drawing/2014/main" id="{EE59753A-E8BC-69BD-EBCD-2309C9601F03}"/>
                </a:ext>
              </a:extLst>
            </p:cNvPr>
            <p:cNvSpPr/>
            <p:nvPr/>
          </p:nvSpPr>
          <p:spPr>
            <a:xfrm>
              <a:off x="8694292" y="1549878"/>
              <a:ext cx="108000" cy="108000"/>
            </a:xfrm>
            <a:prstGeom prst="ellipse">
              <a:avLst/>
            </a:prstGeom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8A5BC6B4-EC4F-A15E-94CF-F204FBB23D3D}"/>
              </a:ext>
            </a:extLst>
          </p:cNvPr>
          <p:cNvSpPr txBox="1"/>
          <p:nvPr/>
        </p:nvSpPr>
        <p:spPr>
          <a:xfrm>
            <a:off x="8694292" y="4452762"/>
            <a:ext cx="11079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のぼり旗</a:t>
            </a:r>
          </a:p>
        </p:txBody>
      </p:sp>
    </p:spTree>
    <p:extLst>
      <p:ext uri="{BB962C8B-B14F-4D97-AF65-F5344CB8AC3E}">
        <p14:creationId xmlns:p14="http://schemas.microsoft.com/office/powerpoint/2010/main" val="25945557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109</TotalTime>
  <Words>20</Words>
  <Application>Microsoft Office PowerPoint</Application>
  <PresentationFormat>A4 210 x 297 mm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陽 佐久間</dc:creator>
  <cp:lastModifiedBy>陽 佐久間</cp:lastModifiedBy>
  <cp:revision>2</cp:revision>
  <dcterms:created xsi:type="dcterms:W3CDTF">2025-05-25T11:02:11Z</dcterms:created>
  <dcterms:modified xsi:type="dcterms:W3CDTF">2025-05-25T12:51:28Z</dcterms:modified>
</cp:coreProperties>
</file>

<file path=docProps/thumbnail.jpeg>
</file>